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/>
          <a:lstStyle/>
          <a:p>
            <a:r>
              <a:rPr lang="en-GB" dirty="0" smtClean="0"/>
              <a:t>Proposal – Garth </a:t>
            </a:r>
            <a:r>
              <a:rPr lang="en-GB" dirty="0" err="1" smtClean="0"/>
              <a:t>Inc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133600"/>
            <a:ext cx="7543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Proposal of Event to Teacher</a:t>
            </a:r>
          </a:p>
          <a:p>
            <a:endParaRPr lang="en-GB" dirty="0"/>
          </a:p>
          <a:p>
            <a:r>
              <a:rPr lang="en-GB" sz="3200" b="1" dirty="0" smtClean="0">
                <a:solidFill>
                  <a:srgbClr val="FF0000"/>
                </a:solidFill>
              </a:rPr>
              <a:t>TEAM UPDATES PENDING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8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Proposal – Garth Inc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– Garth Inc</dc:title>
  <dc:creator>Minja</dc:creator>
  <cp:lastModifiedBy>Minja</cp:lastModifiedBy>
  <cp:revision>2</cp:revision>
  <dcterms:created xsi:type="dcterms:W3CDTF">2006-08-16T00:00:00Z</dcterms:created>
  <dcterms:modified xsi:type="dcterms:W3CDTF">2011-05-29T17:54:08Z</dcterms:modified>
</cp:coreProperties>
</file>